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Open Sans Extra Bold" charset="0"/>
      <p:regular r:id="rId11"/>
    </p:embeddedFont>
    <p:embeddedFont>
      <p:font typeface="Open Sans" charset="0"/>
      <p:regular r:id="rId12"/>
    </p:embeddedFont>
    <p:embeddedFont>
      <p:font typeface="Open Sans Bold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-156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4301" y="441382"/>
            <a:ext cx="1713161" cy="17131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6906659" y="-1"/>
            <a:ext cx="1347056" cy="101685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7554" y="0"/>
            <a:ext cx="1343025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0881" y="9531732"/>
            <a:ext cx="2921302" cy="7655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58574" y="372476"/>
            <a:ext cx="776224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Universidade do Estado do Rio de Janeiro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Instituto/Faculdade.....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Departamento....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59941" y="4251688"/>
            <a:ext cx="1096692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Open Sans Extra Bold"/>
              </a:rPr>
              <a:t>Estudo</a:t>
            </a:r>
            <a:r>
              <a:rPr lang="en-US" sz="39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Extra Bold"/>
              </a:rPr>
              <a:t>sobre</a:t>
            </a:r>
            <a:r>
              <a:rPr lang="en-US" sz="3999" dirty="0">
                <a:solidFill>
                  <a:srgbClr val="000000"/>
                </a:solidFill>
                <a:latin typeface="Open Sans Extra Bold"/>
              </a:rPr>
              <a:t> as </a:t>
            </a:r>
            <a:r>
              <a:rPr lang="en-US" sz="3999" dirty="0" err="1">
                <a:solidFill>
                  <a:srgbClr val="000000"/>
                </a:solidFill>
                <a:latin typeface="Open Sans Extra Bold"/>
              </a:rPr>
              <a:t>ondas</a:t>
            </a:r>
            <a:r>
              <a:rPr lang="en-US" sz="3999" dirty="0">
                <a:solidFill>
                  <a:srgbClr val="000000"/>
                </a:solidFill>
                <a:latin typeface="Open Sans Extra Bold"/>
              </a:rPr>
              <a:t> no Rio de Janeiro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7679" y="5278379"/>
            <a:ext cx="1035145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Autor: José da Silva de Souza Mendes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13899" y="6184783"/>
            <a:ext cx="965901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Orientador(a): Luiz Assis da Nemes Interbon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80D0DEF-AF96-41B1-9B64-7642ED3186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0534" y="9634943"/>
            <a:ext cx="32861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6906659" y="-1"/>
            <a:ext cx="1347056" cy="101685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7554" y="0"/>
            <a:ext cx="1343025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81341" y="9402959"/>
            <a:ext cx="2921302" cy="7655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D6BC4BD-000F-41FA-8F60-13361EEB4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0534" y="9634943"/>
            <a:ext cx="32861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6906659" y="-1"/>
            <a:ext cx="1347056" cy="101685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7554" y="0"/>
            <a:ext cx="1343025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60579" y="9473098"/>
            <a:ext cx="2921302" cy="7655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440875-8FB5-4E46-AD05-926380716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0534" y="9634943"/>
            <a:ext cx="32861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6906659" y="-1"/>
            <a:ext cx="1347056" cy="101685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7554" y="0"/>
            <a:ext cx="1343025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2095" y="9495038"/>
            <a:ext cx="2921302" cy="7655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5C5ADD-D182-49E4-8CA6-F5EA6647D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0534" y="9634943"/>
            <a:ext cx="32861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0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6906659" y="-1"/>
            <a:ext cx="1347056" cy="101685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5675" t="7605" r="53966" b="9408"/>
          <a:stretch>
            <a:fillRect/>
          </a:stretch>
        </p:blipFill>
        <p:spPr>
          <a:xfrm>
            <a:off x="17554" y="0"/>
            <a:ext cx="1343025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07435" y="9531732"/>
            <a:ext cx="2921302" cy="7655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29E2879-2FFF-4944-AF0D-230745E4B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0534" y="9634943"/>
            <a:ext cx="32861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3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Personalizar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 Extra Bold</vt:lpstr>
      <vt:lpstr>Open Sans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do Estado do Rio de Janeiro Instituto/Faculdade..... Departamento....</dc:title>
  <dc:creator>Ciro</dc:creator>
  <cp:lastModifiedBy>Ana Paula Marques</cp:lastModifiedBy>
  <cp:revision>3</cp:revision>
  <dcterms:created xsi:type="dcterms:W3CDTF">2006-08-16T00:00:00Z</dcterms:created>
  <dcterms:modified xsi:type="dcterms:W3CDTF">2022-09-22T17:00:02Z</dcterms:modified>
  <dc:identifier>DAFM0DZeoKg</dc:identifier>
</cp:coreProperties>
</file>